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20" y="138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47DCE6-9E08-4492-85DC-0D6AF0A0FE31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8EF5AC-A290-4B15-8E81-68E379092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A87B-37A7-4C08-8D6E-A50361B95858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9140-CE89-4535-9F0E-403C92E93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AA79-C894-4B93-98FC-693F63687E7B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D996-596F-4BCF-9D5C-38B537C2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4110-E51E-4F57-AC05-40B728184E9D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A6BA-E4D4-471D-B0D5-E554E36D9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1EAB-A3DF-45E9-A115-432A4F6845F7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088E-2209-4A89-A2FA-57AF38FB6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A8EB-353B-4D10-9B71-0E6932A1213F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6C92-28CD-442F-978E-32E0BC9B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27C-56DF-4350-A84A-4CC5A2F511EB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4FAA-687B-4F1F-973C-23635FEE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058C-37B5-4424-ACD5-47771C9206C0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65EB-DD4E-4DAE-A49C-5C71F586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0E2A-7C29-4A05-B7C5-C2B24248A6DC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E470-55DE-4A21-AFE4-7F3A2C36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01F0-17CF-4329-9F44-1B9F17CCFD4C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2D13-5663-41F7-B156-A07CF373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B168-47C2-432E-A983-0A3618DF8E77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C80E-C331-4AE8-A719-6190ECAAE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F79D-4A96-4C6E-A127-1FE452CE83FC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8221-7A79-4329-8F05-9D0D0F45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74638"/>
            <a:ext cx="905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51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356350"/>
            <a:ext cx="234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425BA-A167-4182-9848-DB985F66468B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356350"/>
            <a:ext cx="318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356350"/>
            <a:ext cx="234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CAEC4-CCF5-4570-90F2-8B15BF2A6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4063" y="2130425"/>
            <a:ext cx="8550275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3886200"/>
            <a:ext cx="70421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7" descr="E:\LINESH\Dhanwandari\flash\pp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525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E:\LINESH\Dhanwandari\flash\pp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28600"/>
            <a:ext cx="9525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E:\LINESH\Dhanwandari\flash\ppt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9525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E:\LINESH\Dhanwandari\flash\ppt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525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2011-10-01T12:11:59Z</dcterms:created>
  <dcterms:modified xsi:type="dcterms:W3CDTF">2011-10-01T12:28:50Z</dcterms:modified>
</cp:coreProperties>
</file>